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90" autoAdjust="0"/>
  </p:normalViewPr>
  <p:slideViewPr>
    <p:cSldViewPr>
      <p:cViewPr varScale="1">
        <p:scale>
          <a:sx n="98" d="100"/>
          <a:sy n="98" d="100"/>
        </p:scale>
        <p:origin x="-104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7DA0D-5A15-4A72-A46F-3F3CC84AC649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9815A-BE50-46DA-B4AB-5FD73D8E3F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Eingebettetes Chart</dc:title>
  <dc:creator>Klaus-Peter Eckert</dc:creator>
  <dc:description>Folie mit eingebettetem Chart</dc:description>
  <cp:lastModifiedBy>Klaus-Peter Eckert</cp:lastModifiedBy>
  <cp:revision>2</cp:revision>
  <dcterms:created xsi:type="dcterms:W3CDTF">2009-12-02T12:48:18Z</dcterms:created>
  <dcterms:modified xsi:type="dcterms:W3CDTF">2010-10-20T13:21:43Z</dcterms:modified>
  <cp:category>Auxiliary</cp:category>
</cp:coreProperties>
</file>